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7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2/4/26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9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5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2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2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2/4/26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2/4/26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6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2/4/26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65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4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9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3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12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130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5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4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3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0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19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2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62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2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1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5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50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rello.com/b/jiApc4FH/mon-tableau-trell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CFC9B-DABA-2429-021A-68792D2E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3FD4DF-7980-A43D-1B94-37377A5853C3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42EBE4-FEB5-EC81-7803-D47A9EF2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3" y="141607"/>
            <a:ext cx="10707992" cy="61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417D0-47D7-7BB7-F590-53F4BB45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2227B-17B8-A3D5-319A-6E26E72FF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78921-5B5A-725E-1A30-808D2E0121C5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5DA7ECCA-6EAB-08BE-4416-0CEAD9E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-31898"/>
            <a:ext cx="10260419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C91A-FAD5-C22C-DE72-C8DDED2A6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E24D7-78F3-222A-279E-5D1B32CF4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déploiement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E715A5-B8D9-6E1D-404D-11327AF4F922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730555B1-A183-D9FA-33B9-4553C115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29" y="0"/>
            <a:ext cx="9658793" cy="64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B508-7F74-AAF8-8068-82B0A5BD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9966A-7B89-3970-C4E7-84BB4C7E5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Schéma synoptique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B430F7-5F2D-3271-8C91-BE312EAC5386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FFFF8422-D624-71C6-CBD8-FE4E44F9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3" y="0"/>
            <a:ext cx="9508525" cy="63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1BB3-5CA4-95D6-F859-7798562E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A8AE0-1F7D-B6B5-85C5-D020FC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TRELLO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5E4E33-0869-D54C-24AB-108A949C426A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texte, multimédia, ordinateur, capture d’écran&#10;&#10;Le contenu généré par l’IA peut être incorrect.">
            <a:hlinkClick r:id="rId2"/>
            <a:extLst>
              <a:ext uri="{FF2B5EF4-FFF2-40B4-BE49-F238E27FC236}">
                <a16:creationId xmlns:a16="http://schemas.microsoft.com/office/drawing/2014/main" id="{D1F8F173-00A8-74CC-1E8F-CAFAEF44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89488" cy="62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510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</Words>
  <Application>Microsoft Macintosh PowerPoint</Application>
  <PresentationFormat>Grand écran</PresentationFormat>
  <Paragraphs>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Neue Haas Grotesk Text Pro</vt:lpstr>
      <vt:lpstr>Helena</vt:lpstr>
      <vt:lpstr>Diagramme de cas d’utilisation</vt:lpstr>
      <vt:lpstr>Diagramme de contexte</vt:lpstr>
      <vt:lpstr>Diagramme de déploiement </vt:lpstr>
      <vt:lpstr>Schéma synoptique </vt:lpstr>
      <vt:lpstr>Nôtre TRELLO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8</cp:revision>
  <dcterms:created xsi:type="dcterms:W3CDTF">2026-01-06T18:48:37Z</dcterms:created>
  <dcterms:modified xsi:type="dcterms:W3CDTF">2026-02-04T21:04:35Z</dcterms:modified>
</cp:coreProperties>
</file>